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7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90" autoAdjust="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540505-B0B8-45B4-94B2-068C93A1C2B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70D4A5B-7C40-484D-8517-AAF291E8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8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85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5198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259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1156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401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99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16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5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6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01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30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3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65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6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07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09AE4-E899-4BD8-924F-70C840E519D9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D365EB-39A6-4DEE-9EC5-9573F5EE4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62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8" r:id="rId1"/>
    <p:sldLayoutId id="2147484469" r:id="rId2"/>
    <p:sldLayoutId id="2147484470" r:id="rId3"/>
    <p:sldLayoutId id="2147484471" r:id="rId4"/>
    <p:sldLayoutId id="2147484472" r:id="rId5"/>
    <p:sldLayoutId id="2147484473" r:id="rId6"/>
    <p:sldLayoutId id="2147484474" r:id="rId7"/>
    <p:sldLayoutId id="2147484475" r:id="rId8"/>
    <p:sldLayoutId id="2147484476" r:id="rId9"/>
    <p:sldLayoutId id="2147484477" r:id="rId10"/>
    <p:sldLayoutId id="2147484478" r:id="rId11"/>
    <p:sldLayoutId id="2147484479" r:id="rId12"/>
    <p:sldLayoutId id="2147484480" r:id="rId13"/>
    <p:sldLayoutId id="2147484481" r:id="rId14"/>
    <p:sldLayoutId id="2147484482" r:id="rId15"/>
    <p:sldLayoutId id="21474844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0BB1-296B-4978-A89C-690A42D7A1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31331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My Story -</a:t>
            </a:r>
            <a:br>
              <a:rPr lang="en-US" dirty="0"/>
            </a:br>
            <a:br>
              <a:rPr lang="en-US" dirty="0"/>
            </a:br>
            <a:r>
              <a:rPr lang="en-US" sz="4400" b="1" dirty="0"/>
              <a:t>How I was saved by the Signified</a:t>
            </a:r>
            <a:br>
              <a:rPr lang="en-US" sz="4400" b="1" dirty="0"/>
            </a:br>
            <a:r>
              <a:rPr lang="en-US" sz="4400" b="1" dirty="0"/>
              <a:t>Study </a:t>
            </a:r>
            <a:br>
              <a:rPr lang="en-US" sz="4400" dirty="0"/>
            </a:br>
            <a:br>
              <a:rPr lang="en-US" sz="4400" dirty="0"/>
            </a:br>
            <a:r>
              <a:rPr lang="en-US" sz="3100" dirty="0">
                <a:latin typeface="+mn-lt"/>
              </a:rPr>
              <a:t>Nina Irwin</a:t>
            </a:r>
            <a:br>
              <a:rPr lang="en-US" sz="3100" dirty="0">
                <a:latin typeface="+mn-lt"/>
              </a:rPr>
            </a:br>
            <a:r>
              <a:rPr lang="en-US" sz="3100" dirty="0">
                <a:latin typeface="+mn-lt"/>
              </a:rPr>
              <a:t>9</a:t>
            </a:r>
            <a:r>
              <a:rPr lang="en-US" sz="3100" baseline="30000" dirty="0">
                <a:latin typeface="+mn-lt"/>
              </a:rPr>
              <a:t>th</a:t>
            </a:r>
            <a:r>
              <a:rPr lang="en-US" sz="3100" dirty="0">
                <a:latin typeface="+mn-lt"/>
              </a:rPr>
              <a:t> September 2023</a:t>
            </a:r>
            <a:endParaRPr lang="en-GB" sz="3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800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574B1-CC3D-68CD-6FE4-51A717390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Background</a:t>
            </a:r>
            <a:endParaRPr lang="en-GB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BC0D4-9B0D-589B-976D-CE0154821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First breast cancer 1993 aged 40 </a:t>
            </a:r>
          </a:p>
          <a:p>
            <a:r>
              <a:rPr lang="en-US" sz="2800" dirty="0"/>
              <a:t>Sister tested for BRCA gene – “Why not just tick all the boxes ?”</a:t>
            </a:r>
          </a:p>
          <a:p>
            <a:r>
              <a:rPr lang="en-US" sz="2800" dirty="0"/>
              <a:t>My second breast cancer 2016       LFS test</a:t>
            </a:r>
          </a:p>
          <a:p>
            <a:r>
              <a:rPr lang="en-US" sz="2800" dirty="0"/>
              <a:t>Enter Prof Eeles and Royal Marsden</a:t>
            </a:r>
          </a:p>
          <a:p>
            <a:r>
              <a:rPr lang="en-US" sz="2800" dirty="0"/>
              <a:t>Hysterectomy 2017 found precursor to ovarian cancer</a:t>
            </a:r>
          </a:p>
          <a:p>
            <a:r>
              <a:rPr lang="en-US" sz="2800" dirty="0"/>
              <a:t>Joined Signified Study summer 2022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01AB52A-88B5-8DBA-186B-FCB125ACB867}"/>
              </a:ext>
            </a:extLst>
          </p:cNvPr>
          <p:cNvSpPr/>
          <p:nvPr/>
        </p:nvSpPr>
        <p:spPr>
          <a:xfrm>
            <a:off x="8131271" y="3577672"/>
            <a:ext cx="360000" cy="144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386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2C840-F524-5ED3-D805-56D443F3B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Lung cancer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78BC2-418E-111D-A7DF-8DC9FAC37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First Signified MRI in August 2022</a:t>
            </a:r>
          </a:p>
          <a:p>
            <a:r>
              <a:rPr lang="en-GB" sz="2800" dirty="0"/>
              <a:t>“There is something there” behind right shoulder</a:t>
            </a:r>
          </a:p>
          <a:p>
            <a:r>
              <a:rPr lang="en-GB" sz="2800" dirty="0"/>
              <a:t>Diagnostic tests and lung biopsy</a:t>
            </a:r>
          </a:p>
          <a:p>
            <a:r>
              <a:rPr lang="en-GB" sz="2800" dirty="0"/>
              <a:t>You have lung cancer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97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2C68F-BDFF-2A37-FCAF-B437F565D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Cure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0158F-67F8-12E7-A07C-EA9A62536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Surgery October 2022 removed small lung </a:t>
            </a:r>
            <a:r>
              <a:rPr lang="en-GB" sz="2800" dirty="0" err="1"/>
              <a:t>tumor</a:t>
            </a:r>
            <a:endParaRPr lang="en-GB" sz="2800" dirty="0"/>
          </a:p>
          <a:p>
            <a:r>
              <a:rPr lang="en-GB" sz="2800" dirty="0"/>
              <a:t>Stage 1 cancer, no spread, no lymph nodes</a:t>
            </a:r>
          </a:p>
          <a:p>
            <a:r>
              <a:rPr lang="en-GB" sz="2800" dirty="0"/>
              <a:t>Believe cured</a:t>
            </a:r>
          </a:p>
          <a:p>
            <a:r>
              <a:rPr lang="en-GB" sz="2800" dirty="0"/>
              <a:t>The Signified Study saved my life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368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8A0A0-F05F-9C58-FFCA-FD4CED4AE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One Year Later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C396D-9BB0-9DFE-A064-E9E5A23AC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06705"/>
            <a:ext cx="8915400" cy="3777622"/>
          </a:xfrm>
        </p:spPr>
        <p:txBody>
          <a:bodyPr>
            <a:normAutofit fontScale="62500" lnSpcReduction="20000"/>
          </a:bodyPr>
          <a:lstStyle/>
          <a:p>
            <a:r>
              <a:rPr lang="en-GB" sz="4000" dirty="0"/>
              <a:t>Second MRI August 2023</a:t>
            </a:r>
          </a:p>
          <a:p>
            <a:r>
              <a:rPr lang="en-GB" sz="4000" dirty="0"/>
              <a:t>“There is something there” </a:t>
            </a:r>
          </a:p>
          <a:p>
            <a:r>
              <a:rPr lang="en-GB" sz="4000" dirty="0"/>
              <a:t>Urgent investigations </a:t>
            </a:r>
          </a:p>
          <a:p>
            <a:r>
              <a:rPr lang="en-GB" sz="4000" dirty="0"/>
              <a:t>Active nodule, lower abdomen, attached to artery</a:t>
            </a:r>
          </a:p>
          <a:p>
            <a:r>
              <a:rPr lang="en-GB" sz="4000" dirty="0"/>
              <a:t>? Sarcoma</a:t>
            </a:r>
          </a:p>
          <a:p>
            <a:r>
              <a:rPr lang="en-GB" sz="4000" dirty="0"/>
              <a:t>Small but hard to get at</a:t>
            </a:r>
          </a:p>
          <a:p>
            <a:r>
              <a:rPr lang="en-GB" sz="4000" dirty="0"/>
              <a:t>Surgery 3</a:t>
            </a:r>
            <a:r>
              <a:rPr lang="en-GB" sz="4000" baseline="30000" dirty="0"/>
              <a:t>rd</a:t>
            </a:r>
            <a:r>
              <a:rPr lang="en-GB" sz="4000" dirty="0"/>
              <a:t> October</a:t>
            </a:r>
          </a:p>
          <a:p>
            <a:r>
              <a:rPr lang="en-GB" sz="4000" dirty="0"/>
              <a:t>My Story is ongoing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8162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6B7ED-0517-EFD5-42B2-6013B4DD0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Is My Story really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AA79C-455F-211D-58EC-208C06CAE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+mj-lt"/>
              </a:rPr>
              <a:t>How I was saved by the Signified</a:t>
            </a:r>
            <a:br>
              <a:rPr lang="en-US" sz="4000" dirty="0">
                <a:latin typeface="+mj-lt"/>
              </a:rPr>
            </a:br>
            <a:r>
              <a:rPr lang="en-US" sz="4000" dirty="0">
                <a:latin typeface="+mj-lt"/>
              </a:rPr>
              <a:t>Study ---  </a:t>
            </a:r>
            <a:r>
              <a:rPr lang="en-US" sz="4000" b="1" dirty="0">
                <a:latin typeface="+mj-lt"/>
              </a:rPr>
              <a:t>? Twice ? </a:t>
            </a:r>
            <a:br>
              <a:rPr lang="en-US" sz="4000" dirty="0"/>
            </a:br>
            <a:br>
              <a:rPr lang="en-US" sz="18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334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8079A-DF54-BA4F-3125-D5900A23B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/>
              <a:t>Huge Thank You to Elena, Ros Eeles, GP TP53 Trust, Royal Marsden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819BF65-1539-7D12-A6A0-D1AD87EC27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676" y="2133600"/>
            <a:ext cx="4734473" cy="3778250"/>
          </a:xfrm>
        </p:spPr>
      </p:pic>
    </p:spTree>
    <p:extLst>
      <p:ext uri="{BB962C8B-B14F-4D97-AF65-F5344CB8AC3E}">
        <p14:creationId xmlns:p14="http://schemas.microsoft.com/office/powerpoint/2010/main" val="50039455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16289</TotalTime>
  <Words>194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Wisp</vt:lpstr>
      <vt:lpstr>My Story -  How I was saved by the Signified Study   Nina Irwin 9th September 2023</vt:lpstr>
      <vt:lpstr>Background</vt:lpstr>
      <vt:lpstr>Lung cancer</vt:lpstr>
      <vt:lpstr>Cure</vt:lpstr>
      <vt:lpstr>One Year Later</vt:lpstr>
      <vt:lpstr>Is My Story really</vt:lpstr>
      <vt:lpstr>Huge Thank You to Elena, Ros Eeles, GP TP53 Trust, Royal Marsden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Story  How I was saved by the  Signified Study</dc:title>
  <dc:creator>Nina Irwin</dc:creator>
  <cp:lastModifiedBy>Nina Irwin</cp:lastModifiedBy>
  <cp:revision>25</cp:revision>
  <cp:lastPrinted>2023-09-07T16:02:28Z</cp:lastPrinted>
  <dcterms:created xsi:type="dcterms:W3CDTF">2023-08-27T08:35:20Z</dcterms:created>
  <dcterms:modified xsi:type="dcterms:W3CDTF">2023-09-07T16:05:07Z</dcterms:modified>
</cp:coreProperties>
</file>